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188.png"/><Relationship Id="rId24" Type="http://schemas.openxmlformats.org/officeDocument/2006/relationships/image" Target="../media/image189.png"/><Relationship Id="rId25" Type="http://schemas.openxmlformats.org/officeDocument/2006/relationships/image" Target="../media/image190.png"/><Relationship Id="rId26" Type="http://schemas.openxmlformats.org/officeDocument/2006/relationships/image" Target="../media/image191.png"/><Relationship Id="rId27" Type="http://schemas.openxmlformats.org/officeDocument/2006/relationships/image" Target="../media/image192.png"/><Relationship Id="rId28" Type="http://schemas.openxmlformats.org/officeDocument/2006/relationships/image" Target="../media/image193.png"/><Relationship Id="rId29" Type="http://schemas.openxmlformats.org/officeDocument/2006/relationships/image" Target="../media/image1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Relationship Id="rId20" Type="http://schemas.openxmlformats.org/officeDocument/2006/relationships/image" Target="../media/image70.png"/><Relationship Id="rId21" Type="http://schemas.openxmlformats.org/officeDocument/2006/relationships/image" Target="../media/image71.pn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25255"/>
            <a:ext cx="17142857" cy="633665"/>
            <a:chOff x="571429" y="925255"/>
            <a:chExt cx="17142857" cy="633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25255"/>
              <a:ext cx="17142857" cy="633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9331888"/>
            <a:ext cx="17142857" cy="28571"/>
            <a:chOff x="571429" y="9331888"/>
            <a:chExt cx="17142857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331888"/>
              <a:ext cx="17142857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002" y="8217859"/>
            <a:ext cx="3132774" cy="6171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526" y="8698230"/>
            <a:ext cx="5831822" cy="5885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0524" y="4855554"/>
            <a:ext cx="10216495" cy="927250"/>
            <a:chOff x="1260524" y="4855554"/>
            <a:chExt cx="10216495" cy="9272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0524" y="4855554"/>
              <a:ext cx="10216495" cy="92725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8495" y="4812448"/>
            <a:ext cx="11433331" cy="12618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0842" y="1515347"/>
            <a:ext cx="11236650" cy="35391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0032" y="4573016"/>
            <a:ext cx="4608119" cy="5986747"/>
            <a:chOff x="7730032" y="4573016"/>
            <a:chExt cx="4608119" cy="5986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0032" y="4573016"/>
              <a:ext cx="4608119" cy="59867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6058" y="1494534"/>
            <a:ext cx="16411160" cy="31612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4662" y="15729"/>
            <a:ext cx="5513027" cy="18361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2701" y="6514787"/>
            <a:ext cx="7304312" cy="20874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08337" y="7125279"/>
            <a:ext cx="577674" cy="324649"/>
            <a:chOff x="11208337" y="7125279"/>
            <a:chExt cx="577674" cy="324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1208337" y="7125279"/>
              <a:ext cx="577674" cy="3246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30290" y="4573016"/>
            <a:ext cx="5393972" cy="4045479"/>
            <a:chOff x="1830290" y="4573016"/>
            <a:chExt cx="5393972" cy="40454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0290" y="4573016"/>
              <a:ext cx="5393972" cy="4045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94444" y="6148813"/>
            <a:ext cx="1029861" cy="2010913"/>
            <a:chOff x="5294444" y="6148813"/>
            <a:chExt cx="1029861" cy="20109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4444" y="6148813"/>
              <a:ext cx="1029861" cy="20109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95733" y="6764808"/>
            <a:ext cx="1271555" cy="1099680"/>
            <a:chOff x="6095733" y="6764808"/>
            <a:chExt cx="1271555" cy="10996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5733" y="6764808"/>
              <a:ext cx="1271555" cy="109968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5105" y="8504210"/>
            <a:ext cx="6405438" cy="14571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90476" y="2551808"/>
            <a:ext cx="7609524" cy="7434220"/>
            <a:chOff x="9390476" y="2551808"/>
            <a:chExt cx="7609524" cy="743422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90476" y="2551808"/>
              <a:ext cx="7604856" cy="3615173"/>
              <a:chOff x="9390476" y="2551808"/>
              <a:chExt cx="7604856" cy="3615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90476" y="2551808"/>
                <a:ext cx="7604856" cy="3615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90476" y="6166980"/>
              <a:ext cx="4926115" cy="3818694"/>
              <a:chOff x="9390476" y="6166980"/>
              <a:chExt cx="4926115" cy="381869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390476" y="6166980"/>
                <a:ext cx="4926115" cy="381869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08467" y="6535585"/>
            <a:ext cx="7547202" cy="2991937"/>
            <a:chOff x="1508467" y="6535585"/>
            <a:chExt cx="7547202" cy="29919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8467" y="7334221"/>
              <a:ext cx="7547202" cy="2193301"/>
              <a:chOff x="1508467" y="7334221"/>
              <a:chExt cx="7547202" cy="21933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8467" y="7334221"/>
                <a:ext cx="7547202" cy="21933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171279" y="6535585"/>
              <a:ext cx="1274312" cy="2488230"/>
              <a:chOff x="6171279" y="6535585"/>
              <a:chExt cx="1274312" cy="248823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1279" y="6535585"/>
                <a:ext cx="1274312" cy="248823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41061" y="6666778"/>
              <a:ext cx="2041006" cy="2054415"/>
              <a:chOff x="3241061" y="6666778"/>
              <a:chExt cx="2041006" cy="205441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41061" y="6666778"/>
                <a:ext cx="2041006" cy="20544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741250" y="8383567"/>
              <a:ext cx="1520193" cy="427633"/>
              <a:chOff x="4741250" y="8383567"/>
              <a:chExt cx="1520193" cy="42763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9480000">
                <a:off x="4741250" y="8383567"/>
                <a:ext cx="1520193" cy="42763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691696" y="4090213"/>
            <a:ext cx="577674" cy="324649"/>
            <a:chOff x="8691696" y="4090213"/>
            <a:chExt cx="577674" cy="3246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691696" y="4090213"/>
              <a:ext cx="577674" cy="3246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4662" y="15729"/>
            <a:ext cx="5513027" cy="183617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7717" y="1426098"/>
            <a:ext cx="10865970" cy="13780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8852" y="3553316"/>
            <a:ext cx="7139550" cy="16895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8148" y="3576026"/>
            <a:ext cx="4000000" cy="5720137"/>
            <a:chOff x="1558148" y="3576026"/>
            <a:chExt cx="4000000" cy="57201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22263" y="3011911"/>
              <a:ext cx="2862994" cy="3991225"/>
              <a:chOff x="2122263" y="3011911"/>
              <a:chExt cx="2862994" cy="399122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2122263" y="3011911"/>
                <a:ext cx="2862994" cy="399122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24270" y="5872898"/>
              <a:ext cx="2852790" cy="3985035"/>
              <a:chOff x="2124270" y="5872898"/>
              <a:chExt cx="2852790" cy="39850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124270" y="5872898"/>
                <a:ext cx="2852790" cy="39850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74858" y="3358610"/>
            <a:ext cx="6903544" cy="6154969"/>
            <a:chOff x="6974858" y="3358610"/>
            <a:chExt cx="6903544" cy="61549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4858" y="3358610"/>
              <a:ext cx="6903544" cy="61549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79535" y="6127602"/>
            <a:ext cx="2972326" cy="480216"/>
            <a:chOff x="5379535" y="6127602"/>
            <a:chExt cx="2972326" cy="4802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20000">
              <a:off x="5379535" y="6127602"/>
              <a:ext cx="2972326" cy="4802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84408" y="3576026"/>
            <a:ext cx="2932079" cy="601730"/>
            <a:chOff x="14184408" y="3576026"/>
            <a:chExt cx="2932079" cy="6017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84408" y="3576026"/>
              <a:ext cx="2932079" cy="601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79111" y="4094947"/>
            <a:ext cx="4081182" cy="541367"/>
            <a:chOff x="10179111" y="4094947"/>
            <a:chExt cx="4081182" cy="5413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080000">
              <a:off x="10179111" y="4094947"/>
              <a:ext cx="4081182" cy="5413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28873" y="5836389"/>
            <a:ext cx="1894046" cy="1199411"/>
            <a:chOff x="14928873" y="5836389"/>
            <a:chExt cx="1894046" cy="11994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28873" y="5836389"/>
              <a:ext cx="1894046" cy="11994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00707" y="7300590"/>
            <a:ext cx="2343089" cy="457534"/>
            <a:chOff x="13200707" y="7300590"/>
            <a:chExt cx="2343089" cy="4575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8400000">
              <a:off x="13200707" y="7300590"/>
              <a:ext cx="2343089" cy="4575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04842" y="7035800"/>
            <a:ext cx="1342109" cy="1421857"/>
            <a:chOff x="15204842" y="7035800"/>
            <a:chExt cx="1342109" cy="14218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4842" y="7035800"/>
              <a:ext cx="1342109" cy="142185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6058" y="1494534"/>
            <a:ext cx="14845179" cy="23249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4186" y="15729"/>
            <a:ext cx="6136085" cy="1839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9262" y="9181877"/>
            <a:ext cx="5849838" cy="77142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28315" y="9403103"/>
            <a:ext cx="7307076" cy="745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6665" y="2596114"/>
            <a:ext cx="11752384" cy="6680167"/>
            <a:chOff x="3266665" y="2596114"/>
            <a:chExt cx="11752384" cy="6680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6665" y="2596114"/>
              <a:ext cx="11752384" cy="6680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186" y="15729"/>
            <a:ext cx="6136085" cy="18391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7717" y="1426098"/>
            <a:ext cx="12580255" cy="13628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1581" y="9165810"/>
            <a:ext cx="13055638" cy="745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186" y="15729"/>
            <a:ext cx="6136085" cy="18391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717" y="1426098"/>
            <a:ext cx="14772398" cy="939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01659" y="2357292"/>
            <a:ext cx="13882396" cy="5587378"/>
            <a:chOff x="2201659" y="2357292"/>
            <a:chExt cx="13882396" cy="55873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01659" y="2357292"/>
              <a:ext cx="13882393" cy="4876190"/>
              <a:chOff x="2201659" y="2357292"/>
              <a:chExt cx="13882393" cy="487619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201659" y="2357292"/>
                <a:ext cx="6939536" cy="4867236"/>
                <a:chOff x="2201659" y="2357292"/>
                <a:chExt cx="6939536" cy="486723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201659" y="2357292"/>
                  <a:ext cx="6939536" cy="486723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9141195" y="2369684"/>
                <a:ext cx="6939536" cy="4854843"/>
                <a:chOff x="9141195" y="2369684"/>
                <a:chExt cx="6939536" cy="485484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41195" y="2369684"/>
                  <a:ext cx="6939536" cy="48548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052" y="7123003"/>
              <a:ext cx="15117171" cy="107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489" y="8076603"/>
            <a:ext cx="15052122" cy="13742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4186" y="15729"/>
            <a:ext cx="6136085" cy="18391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717" y="1426098"/>
            <a:ext cx="9418827" cy="939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77338" y="2375627"/>
            <a:ext cx="4724688" cy="4724688"/>
            <a:chOff x="6677338" y="2375627"/>
            <a:chExt cx="4724688" cy="47246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7338" y="2375627"/>
              <a:ext cx="4724688" cy="4724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84144" y="2191775"/>
            <a:ext cx="2714286" cy="2714286"/>
            <a:chOff x="6284144" y="2191775"/>
            <a:chExt cx="2714286" cy="27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4144" y="2191775"/>
              <a:ext cx="2714286" cy="27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6781" y="2191775"/>
            <a:ext cx="2714286" cy="2714286"/>
            <a:chOff x="9286781" y="2191775"/>
            <a:chExt cx="2714286" cy="27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6781" y="2191775"/>
              <a:ext cx="2714286" cy="27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84144" y="5106523"/>
            <a:ext cx="2714286" cy="2714286"/>
            <a:chOff x="6284144" y="5106523"/>
            <a:chExt cx="2714286" cy="27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4144" y="5106523"/>
              <a:ext cx="2714286" cy="27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6781" y="5106523"/>
            <a:ext cx="2714286" cy="2714286"/>
            <a:chOff x="9286781" y="5106523"/>
            <a:chExt cx="2714286" cy="27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6781" y="5106523"/>
              <a:ext cx="2714286" cy="27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70660" y="2845760"/>
            <a:ext cx="922205" cy="922205"/>
            <a:chOff x="7170660" y="2845760"/>
            <a:chExt cx="922205" cy="9222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0660" y="2845760"/>
              <a:ext cx="922205" cy="9222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49215" y="6080832"/>
            <a:ext cx="1584144" cy="575191"/>
            <a:chOff x="6849215" y="6080832"/>
            <a:chExt cx="1584144" cy="5751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49215" y="6080832"/>
              <a:ext cx="1584144" cy="5751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67425" y="5708180"/>
            <a:ext cx="1057008" cy="1119271"/>
            <a:chOff x="10167425" y="5708180"/>
            <a:chExt cx="1057008" cy="11192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7425" y="5708180"/>
              <a:ext cx="1057008" cy="11192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72469" y="3772945"/>
            <a:ext cx="2676649" cy="7542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05326" y="3772945"/>
            <a:ext cx="2518096" cy="75425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54737" y="6758374"/>
            <a:ext cx="1858801" cy="75425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80412" y="6758374"/>
            <a:ext cx="2279220" cy="7542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0688" y="2930868"/>
            <a:ext cx="5018564" cy="14234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1516" y="5848145"/>
            <a:ext cx="5118183" cy="14234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61526" y="2954992"/>
            <a:ext cx="5304221" cy="14023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09145" y="5872268"/>
            <a:ext cx="4885031" cy="140234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84025" y="8030332"/>
            <a:ext cx="15041475" cy="2044963"/>
            <a:chOff x="1584025" y="8030332"/>
            <a:chExt cx="15041475" cy="20449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4025" y="8030332"/>
              <a:ext cx="15041475" cy="20449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46121" y="9042100"/>
            <a:ext cx="1428571" cy="21429"/>
            <a:chOff x="8246121" y="9042100"/>
            <a:chExt cx="1428571" cy="2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8246121" y="9042100"/>
              <a:ext cx="1428571" cy="2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67069" y="8341754"/>
            <a:ext cx="3958258" cy="75425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256164" y="8931897"/>
            <a:ext cx="6330927" cy="98918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319019" y="8438111"/>
            <a:ext cx="428571" cy="428571"/>
            <a:chOff x="2319019" y="8438111"/>
            <a:chExt cx="428571" cy="4285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19019" y="8438111"/>
              <a:ext cx="428571" cy="42857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05907" y="8326459"/>
            <a:ext cx="2193639" cy="75425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95049" y="8916602"/>
            <a:ext cx="6197289" cy="98918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957901" y="8422820"/>
            <a:ext cx="428571" cy="428571"/>
            <a:chOff x="9957901" y="8422820"/>
            <a:chExt cx="428571" cy="4285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57901" y="8422820"/>
              <a:ext cx="428571" cy="4285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348377" y="2666324"/>
            <a:ext cx="656539" cy="1158784"/>
            <a:chOff x="10348377" y="2666324"/>
            <a:chExt cx="656539" cy="11587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48377" y="2666324"/>
              <a:ext cx="656539" cy="1158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29" y="925255"/>
            <a:ext cx="17142857" cy="633665"/>
            <a:chOff x="571429" y="925255"/>
            <a:chExt cx="17142857" cy="633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29" y="925255"/>
              <a:ext cx="17142857" cy="6336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29" y="9331888"/>
            <a:ext cx="17142857" cy="28571"/>
            <a:chOff x="571429" y="9331888"/>
            <a:chExt cx="17142857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9" y="9331888"/>
              <a:ext cx="17142857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2906" y="1387887"/>
            <a:ext cx="2829803" cy="8914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1794" y="5089318"/>
            <a:ext cx="8876643" cy="31979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00000" y="7225262"/>
            <a:ext cx="7428571" cy="714286"/>
            <a:chOff x="9900000" y="7225262"/>
            <a:chExt cx="7428571" cy="7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0000" y="7225262"/>
              <a:ext cx="7428571" cy="7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06317" y="7214898"/>
            <a:ext cx="8690504" cy="8914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9974" y="8030345"/>
            <a:ext cx="9016305" cy="6856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2878793"/>
            <a:ext cx="16427650" cy="7406922"/>
            <a:chOff x="929032" y="2878793"/>
            <a:chExt cx="16427650" cy="7406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2878793"/>
              <a:ext cx="16427650" cy="74069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7287" y="861466"/>
            <a:ext cx="4138566" cy="514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0964" y="4367621"/>
            <a:ext cx="3370771" cy="8142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87407" y="4351338"/>
            <a:ext cx="666667" cy="666667"/>
            <a:chOff x="2087407" y="4351338"/>
            <a:chExt cx="666667" cy="6666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087407" y="4351338"/>
              <a:ext cx="666667" cy="666667"/>
              <a:chOff x="2087407" y="4351338"/>
              <a:chExt cx="666667" cy="66666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087407" y="4351338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2687" y="4344571"/>
              <a:ext cx="735250" cy="7367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3354" y="5123802"/>
            <a:ext cx="3072536" cy="6302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74536" y="4385079"/>
            <a:ext cx="2817886" cy="8285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81451" y="4351338"/>
            <a:ext cx="666667" cy="666667"/>
            <a:chOff x="7081451" y="4351338"/>
            <a:chExt cx="666667" cy="6666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81451" y="4351338"/>
              <a:ext cx="666667" cy="666667"/>
              <a:chOff x="7081451" y="4351338"/>
              <a:chExt cx="666667" cy="66666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81451" y="4351338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5166" y="4354097"/>
              <a:ext cx="737078" cy="7176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97392" y="5123802"/>
            <a:ext cx="3112117" cy="63029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59050" y="4367621"/>
            <a:ext cx="3046695" cy="8142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75496" y="4351338"/>
            <a:ext cx="666667" cy="666667"/>
            <a:chOff x="12075496" y="4351338"/>
            <a:chExt cx="666667" cy="6666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075496" y="4351338"/>
              <a:ext cx="666667" cy="666667"/>
              <a:chOff x="12075496" y="4351338"/>
              <a:chExt cx="666667" cy="66666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075496" y="4351338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72869" y="4354097"/>
              <a:ext cx="735545" cy="7272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91430" y="5123802"/>
            <a:ext cx="3668155" cy="10675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0974" y="7203536"/>
            <a:ext cx="3264381" cy="8142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87407" y="7187250"/>
            <a:ext cx="666667" cy="666667"/>
            <a:chOff x="2087407" y="7187250"/>
            <a:chExt cx="666667" cy="6666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087407" y="7187250"/>
              <a:ext cx="666667" cy="666667"/>
              <a:chOff x="2087407" y="7187250"/>
              <a:chExt cx="666667" cy="66666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087407" y="7187250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86421" y="7180488"/>
              <a:ext cx="730716" cy="73673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03354" y="7959707"/>
            <a:ext cx="3734126" cy="106759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65021" y="7192735"/>
            <a:ext cx="3637173" cy="8466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81451" y="7187250"/>
            <a:ext cx="666667" cy="666667"/>
            <a:chOff x="7081451" y="7187250"/>
            <a:chExt cx="666667" cy="66666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081451" y="7187250"/>
              <a:ext cx="666667" cy="666667"/>
              <a:chOff x="7081451" y="7187250"/>
              <a:chExt cx="666667" cy="66666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081451" y="7187250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67480" y="7180488"/>
              <a:ext cx="779183" cy="74625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97392" y="7959707"/>
            <a:ext cx="3946545" cy="106759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68574" y="7220993"/>
            <a:ext cx="2553752" cy="8285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075496" y="7187250"/>
            <a:ext cx="666667" cy="666667"/>
            <a:chOff x="12075496" y="7187250"/>
            <a:chExt cx="666667" cy="66666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075496" y="7187250"/>
              <a:ext cx="666667" cy="666667"/>
              <a:chOff x="12075496" y="7187250"/>
              <a:chExt cx="666667" cy="66666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075496" y="7187250"/>
                <a:ext cx="666667" cy="66666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072869" y="7190011"/>
              <a:ext cx="735545" cy="72721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91430" y="7959707"/>
            <a:ext cx="3886040" cy="106759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3710" y="1272872"/>
            <a:ext cx="4740884" cy="183617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37040" y="796781"/>
            <a:ext cx="1245231" cy="6857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2878793"/>
            <a:ext cx="16427650" cy="7406922"/>
            <a:chOff x="929032" y="2878793"/>
            <a:chExt cx="16427650" cy="7406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2878793"/>
              <a:ext cx="16427650" cy="7406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38" y="8547158"/>
            <a:ext cx="14095238" cy="977375"/>
            <a:chOff x="2095238" y="8547158"/>
            <a:chExt cx="14095238" cy="9773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38" y="8547158"/>
              <a:ext cx="14095238" cy="9773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5660" y="3613377"/>
            <a:ext cx="14274395" cy="4651017"/>
            <a:chOff x="2005660" y="3613377"/>
            <a:chExt cx="14274395" cy="46510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5660" y="3613377"/>
              <a:ext cx="14274395" cy="46510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1459" y="8730297"/>
            <a:ext cx="4550849" cy="7542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6392" y="8608554"/>
            <a:ext cx="5383107" cy="10132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08117" y="3997710"/>
            <a:ext cx="6155194" cy="3882350"/>
            <a:chOff x="2508117" y="3997710"/>
            <a:chExt cx="6155194" cy="38823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8117" y="3997710"/>
              <a:ext cx="6155194" cy="38823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8783" y="7339117"/>
            <a:ext cx="4700934" cy="822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00000" y="3997405"/>
            <a:ext cx="6156162" cy="3882960"/>
            <a:chOff x="9700000" y="3997405"/>
            <a:chExt cx="6156162" cy="38829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0000" y="3997405"/>
              <a:ext cx="6156162" cy="38829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5241" y="7339117"/>
            <a:ext cx="4903905" cy="8228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43824" y="4978909"/>
            <a:ext cx="1974400" cy="20418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45714" y="8821560"/>
            <a:ext cx="428571" cy="428571"/>
            <a:chOff x="3145714" y="8821560"/>
            <a:chExt cx="428571" cy="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5714" y="8821560"/>
              <a:ext cx="428571" cy="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91457" y="4071838"/>
            <a:ext cx="4388514" cy="3389185"/>
            <a:chOff x="3391457" y="4071838"/>
            <a:chExt cx="4388514" cy="338918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1457" y="4071838"/>
              <a:ext cx="4388514" cy="33891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45430" y="4194825"/>
            <a:ext cx="5065302" cy="3240502"/>
            <a:chOff x="10245430" y="4194825"/>
            <a:chExt cx="5065302" cy="32405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45430" y="4194825"/>
              <a:ext cx="5065302" cy="32405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91429" y="8786577"/>
            <a:ext cx="902857" cy="498538"/>
            <a:chOff x="8691429" y="8786577"/>
            <a:chExt cx="902857" cy="4985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1429" y="8786577"/>
              <a:ext cx="902857" cy="4985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4662" y="1272872"/>
            <a:ext cx="7875475" cy="18391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7040" y="796781"/>
            <a:ext cx="2525040" cy="6857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2878793"/>
            <a:ext cx="16427650" cy="7406922"/>
            <a:chOff x="929032" y="2878793"/>
            <a:chExt cx="16427650" cy="7406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2878793"/>
              <a:ext cx="16427650" cy="7406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7872" y="6207694"/>
            <a:ext cx="4664385" cy="739309"/>
            <a:chOff x="6027872" y="6207694"/>
            <a:chExt cx="4664385" cy="739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6027872" y="6207694"/>
              <a:ext cx="4664385" cy="739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86862" y="6577349"/>
            <a:ext cx="1142857" cy="50000"/>
            <a:chOff x="7586862" y="6577349"/>
            <a:chExt cx="1142857" cy="5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6862" y="6577349"/>
              <a:ext cx="1142857" cy="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29719" y="6077492"/>
            <a:ext cx="8371429" cy="1047619"/>
            <a:chOff x="8729719" y="6077492"/>
            <a:chExt cx="8371429" cy="10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9719" y="6077492"/>
              <a:ext cx="8371429" cy="10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1398" y="6304641"/>
            <a:ext cx="1850963" cy="7228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59229" y="6183849"/>
            <a:ext cx="2401671" cy="739309"/>
            <a:chOff x="7159229" y="6183849"/>
            <a:chExt cx="2401671" cy="739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159229" y="6183849"/>
              <a:ext cx="2401671" cy="7393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6954" y="6333706"/>
            <a:ext cx="3898460" cy="6514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4662" y="1272872"/>
            <a:ext cx="6845542" cy="18391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7040" y="796781"/>
            <a:ext cx="2525040" cy="685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29719" y="7247015"/>
            <a:ext cx="8371429" cy="1047619"/>
            <a:chOff x="8729719" y="7247015"/>
            <a:chExt cx="8371429" cy="10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9719" y="7247015"/>
              <a:ext cx="8371429" cy="10476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61398" y="7490583"/>
            <a:ext cx="1609363" cy="7228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86954" y="7503230"/>
            <a:ext cx="3949441" cy="6514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29719" y="3781239"/>
            <a:ext cx="8371429" cy="1047619"/>
            <a:chOff x="8729719" y="3781239"/>
            <a:chExt cx="8371429" cy="10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9719" y="3781239"/>
              <a:ext cx="8371429" cy="1047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1398" y="4024808"/>
            <a:ext cx="1060030" cy="7228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296002" y="4037449"/>
            <a:ext cx="3513270" cy="6514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07605" y="3992878"/>
            <a:ext cx="532013" cy="671470"/>
            <a:chOff x="9107605" y="3992878"/>
            <a:chExt cx="532013" cy="6714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07605" y="3992878"/>
              <a:ext cx="532013" cy="6714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29719" y="4892089"/>
            <a:ext cx="8371429" cy="1032007"/>
            <a:chOff x="8729719" y="4892089"/>
            <a:chExt cx="8371429" cy="10320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9719" y="4892089"/>
              <a:ext cx="8371429" cy="10320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62647" y="5132032"/>
            <a:ext cx="1474444" cy="71206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97556" y="5168252"/>
            <a:ext cx="4076765" cy="6179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5700" y="5133149"/>
            <a:ext cx="500053" cy="631133"/>
            <a:chOff x="9145700" y="5133149"/>
            <a:chExt cx="500053" cy="6311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5700" y="5133149"/>
              <a:ext cx="500053" cy="6311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92517" y="7402044"/>
            <a:ext cx="588435" cy="742683"/>
            <a:chOff x="9192517" y="7402044"/>
            <a:chExt cx="588435" cy="74268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92517" y="7402044"/>
              <a:ext cx="588435" cy="7426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67898" y="6306583"/>
            <a:ext cx="508293" cy="641532"/>
            <a:chOff x="9167898" y="6306583"/>
            <a:chExt cx="508293" cy="64153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67898" y="6306583"/>
              <a:ext cx="508293" cy="6415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29719" y="8431446"/>
            <a:ext cx="8371429" cy="1047619"/>
            <a:chOff x="8729719" y="8431446"/>
            <a:chExt cx="8371429" cy="104761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29719" y="8431446"/>
              <a:ext cx="8371429" cy="1047619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61398" y="8675012"/>
            <a:ext cx="1367982" cy="72283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43621" y="8530830"/>
            <a:ext cx="4985508" cy="98918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86824" y="8558185"/>
            <a:ext cx="632224" cy="797950"/>
            <a:chOff x="9186824" y="8558185"/>
            <a:chExt cx="632224" cy="7979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86824" y="8558185"/>
              <a:ext cx="632224" cy="7979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7604" y="3504769"/>
            <a:ext cx="6903544" cy="6154969"/>
            <a:chOff x="957604" y="3504769"/>
            <a:chExt cx="6903544" cy="615496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7604" y="3504769"/>
              <a:ext cx="6903544" cy="6154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2259" y="3242020"/>
            <a:ext cx="4459374" cy="3344531"/>
            <a:chOff x="5922259" y="3242020"/>
            <a:chExt cx="4459374" cy="33445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2259" y="3242020"/>
              <a:ext cx="4459374" cy="33445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7720" y="3242020"/>
            <a:ext cx="4459374" cy="3344531"/>
            <a:chOff x="1217720" y="3242020"/>
            <a:chExt cx="4459374" cy="33445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720" y="3242020"/>
              <a:ext cx="4459374" cy="33445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9290" y="4751961"/>
            <a:ext cx="577674" cy="324649"/>
            <a:chOff x="10789290" y="4751961"/>
            <a:chExt cx="577674" cy="324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789290" y="4751961"/>
              <a:ext cx="577674" cy="324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720" y="5316291"/>
            <a:ext cx="2347508" cy="278996"/>
            <a:chOff x="1217720" y="5316291"/>
            <a:chExt cx="2347508" cy="2789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7720" y="5316291"/>
              <a:ext cx="2347508" cy="2789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2259" y="5203123"/>
            <a:ext cx="1829098" cy="278996"/>
            <a:chOff x="5922259" y="5203123"/>
            <a:chExt cx="1829098" cy="2789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2259" y="5203123"/>
              <a:ext cx="1829098" cy="2789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1786" y="7298051"/>
            <a:ext cx="15723645" cy="2988485"/>
            <a:chOff x="1351786" y="7298051"/>
            <a:chExt cx="15723645" cy="29884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786" y="7298051"/>
              <a:ext cx="15723645" cy="29884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4662" y="15729"/>
            <a:ext cx="4250190" cy="18391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0972" y="1239067"/>
            <a:ext cx="13092113" cy="23041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54084" y="4040451"/>
            <a:ext cx="4483944" cy="19375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7907" y="6550364"/>
            <a:ext cx="15106199" cy="9514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6041" y="2055964"/>
            <a:ext cx="6496077" cy="5910090"/>
            <a:chOff x="1676041" y="2055964"/>
            <a:chExt cx="6496077" cy="59100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041" y="2055964"/>
              <a:ext cx="6496077" cy="59100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6041" y="8098090"/>
            <a:ext cx="6496077" cy="2187625"/>
            <a:chOff x="1676041" y="8098090"/>
            <a:chExt cx="6496077" cy="21876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041" y="8098090"/>
              <a:ext cx="6496077" cy="2187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5714" y="2036917"/>
            <a:ext cx="6759341" cy="5910090"/>
            <a:chOff x="9485714" y="2036917"/>
            <a:chExt cx="6759341" cy="59100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714" y="2036917"/>
              <a:ext cx="6759341" cy="59100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4662" y="15729"/>
            <a:ext cx="4250190" cy="18391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7488" y="1426098"/>
            <a:ext cx="7082532" cy="9514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3718" y="8677616"/>
            <a:ext cx="5982714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0"/>
            <a:ext cx="16427650" cy="10285714"/>
            <a:chOff x="929032" y="0"/>
            <a:chExt cx="1642765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0"/>
              <a:ext cx="1642765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4181" y="851800"/>
            <a:ext cx="5637142" cy="3868489"/>
            <a:chOff x="2194181" y="851800"/>
            <a:chExt cx="5637142" cy="3868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181" y="851800"/>
              <a:ext cx="5637142" cy="3868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38" y="1723810"/>
            <a:ext cx="1676190" cy="1676190"/>
            <a:chOff x="8095238" y="1723810"/>
            <a:chExt cx="1676190" cy="16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38" y="1723810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9894" y="5658236"/>
            <a:ext cx="6171429" cy="4627478"/>
            <a:chOff x="1659894" y="5658236"/>
            <a:chExt cx="6171429" cy="46274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9894" y="5658236"/>
              <a:ext cx="6171429" cy="46274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95238" y="6962451"/>
            <a:ext cx="1676190" cy="1676190"/>
            <a:chOff x="8095238" y="6962451"/>
            <a:chExt cx="1676190" cy="16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38" y="6962451"/>
              <a:ext cx="1676190" cy="16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67425" y="5658236"/>
            <a:ext cx="6171429" cy="3857143"/>
            <a:chOff x="10167425" y="5658236"/>
            <a:chExt cx="6171429" cy="38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7425" y="5658236"/>
              <a:ext cx="6171429" cy="385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717" y="45146"/>
            <a:ext cx="6591103" cy="9399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67425" y="379986"/>
            <a:ext cx="5600000" cy="4746203"/>
            <a:chOff x="10167425" y="379986"/>
            <a:chExt cx="5600000" cy="474620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167425" y="379986"/>
              <a:ext cx="5590653" cy="4342063"/>
              <a:chOff x="10167425" y="379986"/>
              <a:chExt cx="5590653" cy="434206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67425" y="379986"/>
                <a:ext cx="5590653" cy="434206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14367" y="4605544"/>
              <a:ext cx="6981916" cy="78642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7717" y="4842384"/>
            <a:ext cx="5854198" cy="93998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80977" y="9420143"/>
            <a:ext cx="5862752" cy="7714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5968" y="4436473"/>
            <a:ext cx="7009209" cy="5442022"/>
            <a:chOff x="1675968" y="4436473"/>
            <a:chExt cx="7009209" cy="54420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5968" y="4436473"/>
              <a:ext cx="7009209" cy="54420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6318" y="4412909"/>
            <a:ext cx="7009209" cy="5442022"/>
            <a:chOff x="9496318" y="4412909"/>
            <a:chExt cx="7009209" cy="54420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6318" y="4412909"/>
              <a:ext cx="7009209" cy="54420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6058" y="1494534"/>
            <a:ext cx="13620446" cy="31612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4186" y="15729"/>
            <a:ext cx="4782560" cy="18361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9032" y="1362003"/>
            <a:ext cx="16427650" cy="8923711"/>
            <a:chOff x="929032" y="1362003"/>
            <a:chExt cx="16427650" cy="8923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32" y="1362003"/>
              <a:ext cx="16427650" cy="8923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1559" y="3885531"/>
            <a:ext cx="8181298" cy="4735371"/>
            <a:chOff x="961559" y="3885531"/>
            <a:chExt cx="8181298" cy="47353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559" y="3885531"/>
              <a:ext cx="8181298" cy="4735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0236" y="3885531"/>
            <a:ext cx="7776949" cy="4754418"/>
            <a:chOff x="9250236" y="3885531"/>
            <a:chExt cx="7776949" cy="4754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0236" y="3885531"/>
              <a:ext cx="7776949" cy="47544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4186" y="15729"/>
            <a:ext cx="4782551" cy="18361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7717" y="1426098"/>
            <a:ext cx="16083750" cy="22085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6732" y="8935188"/>
            <a:ext cx="6765210" cy="1028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3710" y="8935188"/>
            <a:ext cx="6634971" cy="10285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2023-12-08T17:26:13Z</dcterms:created>
  <dcterms:modified xsi:type="dcterms:W3CDTF">2023-12-08T17:26:13Z</dcterms:modified>
</cp:coreProperties>
</file>